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2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7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9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3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2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6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6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F076D-F58F-4657-990B-6984B3BAE5C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7FEE3-A537-4CFD-95F2-492628CC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8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" name="Picture 2" descr="Bài thơ &quot;Con Cá Vàng&quot; - Thơ hay mầm non, mẫu giá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143000"/>
            <a:ext cx="4294040" cy="49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0" y="1235692"/>
            <a:ext cx="3276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thơ Con cá vàng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 vàng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Bơi nhẹ nhàng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bể nước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bơi được!</a:t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Như con cá vàng.</a:t>
            </a:r>
          </a:p>
        </p:txBody>
      </p:sp>
    </p:spTree>
    <p:extLst>
      <p:ext uri="{BB962C8B-B14F-4D97-AF65-F5344CB8AC3E}">
        <p14:creationId xmlns:p14="http://schemas.microsoft.com/office/powerpoint/2010/main" val="385458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2023-03-21T08:40:32Z</dcterms:created>
  <dcterms:modified xsi:type="dcterms:W3CDTF">2023-03-21T08:43:14Z</dcterms:modified>
</cp:coreProperties>
</file>